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2D16-46BD-4C9A-8A58-B272E4E05330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3353-8A0F-4544-AE1C-255A8B54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FF48-56FD-4E90-AB60-92B05820FD03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16F1-B174-4A02-913C-20D22EB3B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3FF5-39B1-4E90-B524-4EADD8BE8B8C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0571-C13C-486C-8A94-826A3327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BE1B-92D5-4B57-A862-79F6BD1BF717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C688-25F9-4465-8B5B-9D119BBE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FEC7-10BC-4AA8-9AF7-A29F073390A5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86EC-B651-4364-9362-C17FA0350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21B5-3397-4545-818F-781380F24D80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5837-1FA2-4E5E-A76D-519839506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C445-806B-4502-B3BF-48171DE6B012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0810-FE57-4484-972B-FD4DCF02A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75D1-DFF1-453C-9082-77ACB88DFF15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D80F-ED07-421A-A2A9-BA1520ED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C001-EEC9-4EC1-B697-630E05534F2D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19CF-1A05-4288-B2DD-8DA8DA71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B6E3-8EB9-42A9-9B46-A03FF9A53EF9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1210-F231-41B2-988D-7D1FC0FBD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FD90-A4B2-42D4-A4F8-FEBCC9BCF3A2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8AA9-67FD-4433-B5BC-F665B6B6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2B928-A303-411D-BA67-CE44EE4F5A60}" type="datetimeFigureOut">
              <a:rPr lang="en-US"/>
              <a:pPr>
                <a:defRPr/>
              </a:pPr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291C7-EB93-4862-8D75-7A8E5091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Veterinary Science CDE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Parasite Identification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Resource Material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308. Flea Larva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95463"/>
            <a:ext cx="54705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309. Flea Tapeworm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63738"/>
            <a:ext cx="4960938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310. Flea Tapeworm Egg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325" y="2057400"/>
            <a:ext cx="420687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311. Flea Tapeworm Segment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90763"/>
            <a:ext cx="657066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312. Giardia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08163"/>
            <a:ext cx="4851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313. Hard Tick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315. Heartworm Adult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2076450"/>
            <a:ext cx="5584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316. Heartworm Microfilaria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850"/>
            <a:ext cx="49530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317. Hookworm Adult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0"/>
            <a:ext cx="536575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318. Hookworm Egg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8783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300. Blowfly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31900"/>
            <a:ext cx="4991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319. Horse Bots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0" y="2362200"/>
            <a:ext cx="533876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320. Horse </a:t>
            </a:r>
            <a:r>
              <a:rPr lang="en-US" dirty="0" err="1" smtClean="0"/>
              <a:t>Strongyles</a:t>
            </a: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892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075" y="3568700"/>
            <a:ext cx="3260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321. Lice- Biting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057400"/>
            <a:ext cx="56546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322. Lice- Sucking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19747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323. Liver Fluke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600200"/>
            <a:ext cx="5048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324. Lungworm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2286000"/>
            <a:ext cx="41624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325. Mosquito Adult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1933575"/>
            <a:ext cx="4524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326. Mosquito Larva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17526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327. Pinworm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86175"/>
            <a:ext cx="4181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328. Roundworm Adult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6275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301. Blowfly Maggot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57400"/>
            <a:ext cx="5715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329. Roundworm Egg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9798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330. </a:t>
            </a:r>
            <a:r>
              <a:rPr lang="en-US" dirty="0" err="1" smtClean="0"/>
              <a:t>Sarcoptic</a:t>
            </a:r>
            <a:r>
              <a:rPr lang="en-US" dirty="0" smtClean="0"/>
              <a:t> Mite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97025"/>
            <a:ext cx="396716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331. </a:t>
            </a:r>
            <a:r>
              <a:rPr lang="en-US" dirty="0" err="1" smtClean="0"/>
              <a:t>Taenia</a:t>
            </a:r>
            <a:r>
              <a:rPr lang="en-US" dirty="0" smtClean="0"/>
              <a:t> Tapeworm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00250"/>
            <a:ext cx="5130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332. </a:t>
            </a:r>
            <a:r>
              <a:rPr lang="en-US" dirty="0" err="1" smtClean="0"/>
              <a:t>Taenia</a:t>
            </a:r>
            <a:r>
              <a:rPr lang="en-US" dirty="0" smtClean="0"/>
              <a:t> Tapeworm Egg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8363"/>
            <a:ext cx="3657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333. </a:t>
            </a:r>
            <a:r>
              <a:rPr lang="en-US" dirty="0" err="1" smtClean="0"/>
              <a:t>Taenia</a:t>
            </a:r>
            <a:r>
              <a:rPr lang="en-US" dirty="0" smtClean="0"/>
              <a:t> Tapeworm Segment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27275"/>
            <a:ext cx="353853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335. Whipworm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513" y="1824038"/>
            <a:ext cx="532606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336. Whipworm Egg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2057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302. Cat Warble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25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92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303. Cattle Grub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544638"/>
            <a:ext cx="6400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304. </a:t>
            </a:r>
            <a:r>
              <a:rPr lang="en-US" dirty="0" err="1" smtClean="0"/>
              <a:t>Coccidia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00250"/>
            <a:ext cx="40624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305. </a:t>
            </a:r>
            <a:r>
              <a:rPr lang="en-US" dirty="0" err="1" smtClean="0"/>
              <a:t>Demodectic</a:t>
            </a:r>
            <a:r>
              <a:rPr lang="en-US" dirty="0" smtClean="0"/>
              <a:t> Mite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58925"/>
            <a:ext cx="74676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306. Ear Mite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5410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307. Fleas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295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146</Words>
  <Application>Microsoft Macintosh PowerPoint</Application>
  <PresentationFormat>On-screen Show (4:3)</PresentationFormat>
  <Paragraphs>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Veterinary Science CDE</vt:lpstr>
      <vt:lpstr>300. Blowfly</vt:lpstr>
      <vt:lpstr>301. Blowfly Maggot</vt:lpstr>
      <vt:lpstr>302. Cat Warble</vt:lpstr>
      <vt:lpstr>303. Cattle Grub</vt:lpstr>
      <vt:lpstr>304. Coccidia</vt:lpstr>
      <vt:lpstr>305. Demodectic Mite</vt:lpstr>
      <vt:lpstr>306. Ear Mite</vt:lpstr>
      <vt:lpstr>307. Fleas</vt:lpstr>
      <vt:lpstr>308. Flea Larva</vt:lpstr>
      <vt:lpstr>309. Flea Tapeworm</vt:lpstr>
      <vt:lpstr>310. Flea Tapeworm Egg</vt:lpstr>
      <vt:lpstr>311. Flea Tapeworm Segment</vt:lpstr>
      <vt:lpstr>312. Giardia</vt:lpstr>
      <vt:lpstr>313. Hard Tick</vt:lpstr>
      <vt:lpstr>315. Heartworm Adult</vt:lpstr>
      <vt:lpstr>316. Heartworm Microfilaria</vt:lpstr>
      <vt:lpstr>317. Hookworm Adult</vt:lpstr>
      <vt:lpstr>318. Hookworm Egg</vt:lpstr>
      <vt:lpstr>319. Horse Bots</vt:lpstr>
      <vt:lpstr>320. Horse Strongyles</vt:lpstr>
      <vt:lpstr>321. Lice- Biting</vt:lpstr>
      <vt:lpstr>322. Lice- Sucking</vt:lpstr>
      <vt:lpstr>323. Liver Fluke</vt:lpstr>
      <vt:lpstr>324. Lungworm</vt:lpstr>
      <vt:lpstr>325. Mosquito Adult</vt:lpstr>
      <vt:lpstr>326. Mosquito Larva</vt:lpstr>
      <vt:lpstr>327. Pinworm</vt:lpstr>
      <vt:lpstr>328. Roundworm Adult</vt:lpstr>
      <vt:lpstr>329. Roundworm Egg</vt:lpstr>
      <vt:lpstr>330. Sarcoptic Mite</vt:lpstr>
      <vt:lpstr>331. Taenia Tapeworm</vt:lpstr>
      <vt:lpstr>332. Taenia Tapeworm Egg</vt:lpstr>
      <vt:lpstr>333. Taenia Tapeworm Segment</vt:lpstr>
      <vt:lpstr>335. Whipworm</vt:lpstr>
      <vt:lpstr>336. Whipworm Egg</vt:lpstr>
    </vt:vector>
  </TitlesOfParts>
  <Company>NMSU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NMFFA</dc:creator>
  <cp:lastModifiedBy>Samantha culver</cp:lastModifiedBy>
  <cp:revision>13</cp:revision>
  <dcterms:created xsi:type="dcterms:W3CDTF">2012-01-27T16:28:47Z</dcterms:created>
  <dcterms:modified xsi:type="dcterms:W3CDTF">2015-05-01T19:19:32Z</dcterms:modified>
</cp:coreProperties>
</file>