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0" d="100"/>
          <a:sy n="50" d="100"/>
        </p:scale>
        <p:origin x="-25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A55F-C608-D046-B637-49EFDCDFACA1}" type="datetimeFigureOut">
              <a:rPr lang="en-US" smtClean="0"/>
              <a:t>5/1/15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4619-F78F-0943-B1E3-53F6007FF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52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A55F-C608-D046-B637-49EFDCDFACA1}" type="datetimeFigureOut">
              <a:rPr lang="en-US" smtClean="0"/>
              <a:t>5/1/15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4619-F78F-0943-B1E3-53F6007FF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13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A55F-C608-D046-B637-49EFDCDFACA1}" type="datetimeFigureOut">
              <a:rPr lang="en-US" smtClean="0"/>
              <a:t>5/1/15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4619-F78F-0943-B1E3-53F6007FF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5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A55F-C608-D046-B637-49EFDCDFACA1}" type="datetimeFigureOut">
              <a:rPr lang="en-US" smtClean="0"/>
              <a:t>5/1/15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4619-F78F-0943-B1E3-53F6007FF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0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A55F-C608-D046-B637-49EFDCDFACA1}" type="datetimeFigureOut">
              <a:rPr lang="en-US" smtClean="0"/>
              <a:t>5/1/15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4619-F78F-0943-B1E3-53F6007FF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4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A55F-C608-D046-B637-49EFDCDFACA1}" type="datetimeFigureOut">
              <a:rPr lang="en-US" smtClean="0"/>
              <a:t>5/1/15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4619-F78F-0943-B1E3-53F6007FF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70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A55F-C608-D046-B637-49EFDCDFACA1}" type="datetimeFigureOut">
              <a:rPr lang="en-US" smtClean="0"/>
              <a:t>5/1/15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4619-F78F-0943-B1E3-53F6007FF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16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A55F-C608-D046-B637-49EFDCDFACA1}" type="datetimeFigureOut">
              <a:rPr lang="en-US" smtClean="0"/>
              <a:t>5/1/15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4619-F78F-0943-B1E3-53F6007FF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61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A55F-C608-D046-B637-49EFDCDFACA1}" type="datetimeFigureOut">
              <a:rPr lang="en-US" smtClean="0"/>
              <a:t>5/1/15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4619-F78F-0943-B1E3-53F6007FF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55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A55F-C608-D046-B637-49EFDCDFACA1}" type="datetimeFigureOut">
              <a:rPr lang="en-US" smtClean="0"/>
              <a:t>5/1/15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4619-F78F-0943-B1E3-53F6007FF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51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A55F-C608-D046-B637-49EFDCDFACA1}" type="datetimeFigureOut">
              <a:rPr lang="en-US" smtClean="0"/>
              <a:t>5/1/15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4619-F78F-0943-B1E3-53F6007FF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6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6A55F-C608-D046-B637-49EFDCDFACA1}" type="datetimeFigureOut">
              <a:rPr lang="en-US" smtClean="0"/>
              <a:t>5/1/15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A4619-F78F-0943-B1E3-53F6007FF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9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Beef Cattle Supplement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67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Shorthorn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1417638"/>
            <a:ext cx="3657600" cy="2235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148070"/>
            <a:ext cx="3848100" cy="2709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049" y="2692400"/>
            <a:ext cx="3622751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57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Braham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0" y="4119032"/>
            <a:ext cx="3505200" cy="2434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5078"/>
            <a:ext cx="5130800" cy="3851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600" y="1417638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54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Simmental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113" y="3632200"/>
            <a:ext cx="4352887" cy="322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19200"/>
            <a:ext cx="3378200" cy="241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3901042"/>
            <a:ext cx="4432299" cy="29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54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</Words>
  <Application>Microsoft Macintosh PowerPoint</Application>
  <PresentationFormat>On-screen Show (4:3)</PresentationFormat>
  <Paragraphs>4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Beef Cattle Supplement </vt:lpstr>
      <vt:lpstr>Shorthorn</vt:lpstr>
      <vt:lpstr>Braham</vt:lpstr>
      <vt:lpstr>Simmental</vt:lpstr>
    </vt:vector>
  </TitlesOfParts>
  <Company>Board of Education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Beef Cattle Supplement </dc:title>
  <dc:creator>Samantha culver</dc:creator>
  <cp:lastModifiedBy>Samantha culver</cp:lastModifiedBy>
  <cp:revision>1</cp:revision>
  <dcterms:created xsi:type="dcterms:W3CDTF">2015-05-01T19:46:21Z</dcterms:created>
  <dcterms:modified xsi:type="dcterms:W3CDTF">2015-05-01T19:50:57Z</dcterms:modified>
</cp:coreProperties>
</file>